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9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7/9/2022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996D0-E577-C2AF-B1A3-36C6DD2F28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3600" i="0" dirty="0">
                <a:solidFill>
                  <a:srgbClr val="C9D1D9"/>
                </a:solidFill>
                <a:effectLst/>
                <a:latin typeface="-apple-system"/>
              </a:rPr>
              <a:t>Members: James Lee, Angie Bolden, Peter Flores</a:t>
            </a:r>
            <a:br>
              <a:rPr lang="en-US" b="1" i="0" dirty="0">
                <a:solidFill>
                  <a:srgbClr val="C9D1D9"/>
                </a:solidFill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0DB4BE-F286-DD49-24BB-CA6B9263ACC9}"/>
              </a:ext>
            </a:extLst>
          </p:cNvPr>
          <p:cNvSpPr txBox="1"/>
          <p:nvPr/>
        </p:nvSpPr>
        <p:spPr>
          <a:xfrm>
            <a:off x="2379131" y="1372149"/>
            <a:ext cx="810365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/>
              <a:t>Vehicle Sales In The U.S </a:t>
            </a:r>
          </a:p>
        </p:txBody>
      </p:sp>
    </p:spTree>
    <p:extLst>
      <p:ext uri="{BB962C8B-B14F-4D97-AF65-F5344CB8AC3E}">
        <p14:creationId xmlns:p14="http://schemas.microsoft.com/office/powerpoint/2010/main" val="820672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B21392-5852-0D04-B754-453CE29D99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68" r="912" b="4171"/>
          <a:stretch/>
        </p:blipFill>
        <p:spPr>
          <a:xfrm>
            <a:off x="0" y="450443"/>
            <a:ext cx="12080891" cy="612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41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5CE89-5E52-E182-CD7F-D7DFF65BF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0260" y="-44780"/>
            <a:ext cx="4796366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Car Max Scraper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7C8098-DD21-B4C5-4646-BF3657B9FE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2" t="34942" r="29507" b="51988"/>
          <a:stretch/>
        </p:blipFill>
        <p:spPr>
          <a:xfrm>
            <a:off x="2427889" y="987743"/>
            <a:ext cx="6522419" cy="10502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B65CF2-B621-5CBF-3EE8-1FC9F81EF8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5" t="21676" r="63645" b="8439"/>
          <a:stretch/>
        </p:blipFill>
        <p:spPr>
          <a:xfrm>
            <a:off x="1671145" y="2180146"/>
            <a:ext cx="8819681" cy="459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964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52EB28-1E4E-C695-14EC-47A953A101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61" r="1096" b="4500"/>
          <a:stretch/>
        </p:blipFill>
        <p:spPr>
          <a:xfrm>
            <a:off x="0" y="477470"/>
            <a:ext cx="12058368" cy="607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217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B2D88-F2C7-22F2-D4FD-755BBCAE8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0595" y="63063"/>
            <a:ext cx="5121166" cy="1315294"/>
          </a:xfrm>
        </p:spPr>
        <p:txBody>
          <a:bodyPr/>
          <a:lstStyle/>
          <a:p>
            <a:r>
              <a:rPr lang="en-US" dirty="0"/>
              <a:t>TrueCar Scraper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7E8CE9-5444-A286-A982-2E8B0D1AF0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63" t="34614" r="29841" b="54417"/>
          <a:stretch/>
        </p:blipFill>
        <p:spPr>
          <a:xfrm>
            <a:off x="2396359" y="1202683"/>
            <a:ext cx="6999890" cy="11711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3FFEAE-1AE7-6F17-2E18-300BA51D0B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4" t="21609" r="36120" b="8243"/>
          <a:stretch/>
        </p:blipFill>
        <p:spPr>
          <a:xfrm>
            <a:off x="2171137" y="2418882"/>
            <a:ext cx="7616998" cy="437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57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23FA5-8D70-5E4C-B165-AE73DB0C1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 flipV="1">
            <a:off x="3020483" y="1525588"/>
            <a:ext cx="6151033" cy="3258079"/>
          </a:xfrm>
        </p:spPr>
        <p:txBody>
          <a:bodyPr>
            <a:noAutofit/>
          </a:bodyPr>
          <a:lstStyle/>
          <a:p>
            <a:r>
              <a:rPr lang="en-US" sz="2000" b="0" i="0" dirty="0">
                <a:solidFill>
                  <a:srgbClr val="C9D1D9"/>
                </a:solidFill>
                <a:effectLst/>
                <a:latin typeface="-apple-system"/>
              </a:rPr>
              <a:t>By looking at the trends and sales of the different vehicle types we hope to be able to better predict the future development and sale of engine types, ensuring users having a better idea on which vehicles will have a better value over time.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3557951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B4B4B"/>
      </a:dk2>
      <a:lt2>
        <a:srgbClr val="8ED5C1"/>
      </a:lt2>
      <a:accent1>
        <a:srgbClr val="73CBB2"/>
      </a:accent1>
      <a:accent2>
        <a:srgbClr val="AACD5B"/>
      </a:accent2>
      <a:accent3>
        <a:srgbClr val="65A9E1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47428100-C732-4B2E-A30A-5273F581A0F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33</TotalTime>
  <Words>69</Words>
  <Application>Microsoft Office PowerPoint</Application>
  <PresentationFormat>Widescreen</PresentationFormat>
  <Paragraphs>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-apple-system</vt:lpstr>
      <vt:lpstr>Arial</vt:lpstr>
      <vt:lpstr>Corbel</vt:lpstr>
      <vt:lpstr>Depth</vt:lpstr>
      <vt:lpstr>Members: James Lee, Angie Bolden, Peter Flores </vt:lpstr>
      <vt:lpstr>PowerPoint Presentation</vt:lpstr>
      <vt:lpstr>Car Max Scraper</vt:lpstr>
      <vt:lpstr>PowerPoint Presentation</vt:lpstr>
      <vt:lpstr>TrueCar Scraper</vt:lpstr>
      <vt:lpstr>By looking at the trends and sales of the different vehicle types we hope to be able to better predict the future development and sale of engine types, ensuring users having a better idea on which vehicles will have a better value over time.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Members: James Lee, Angie Bolden, Peter Flores </dc:title>
  <dc:creator>peter.flores@mail.com</dc:creator>
  <cp:lastModifiedBy>peter.flores@mail.com</cp:lastModifiedBy>
  <cp:revision>1</cp:revision>
  <dcterms:created xsi:type="dcterms:W3CDTF">2022-07-09T20:51:36Z</dcterms:created>
  <dcterms:modified xsi:type="dcterms:W3CDTF">2022-07-09T21:25:27Z</dcterms:modified>
</cp:coreProperties>
</file>

<file path=docProps/thumbnail.jpeg>
</file>